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4" r:id="rId3"/>
    <p:sldId id="258" r:id="rId4"/>
    <p:sldId id="265" r:id="rId5"/>
    <p:sldId id="275" r:id="rId6"/>
    <p:sldId id="266" r:id="rId7"/>
    <p:sldId id="267" r:id="rId8"/>
    <p:sldId id="273" r:id="rId9"/>
    <p:sldId id="274" r:id="rId10"/>
    <p:sldId id="271" r:id="rId11"/>
    <p:sldId id="276" r:id="rId12"/>
    <p:sldId id="269" r:id="rId13"/>
    <p:sldId id="277" r:id="rId14"/>
    <p:sldId id="272" r:id="rId15"/>
    <p:sldId id="259" r:id="rId16"/>
    <p:sldId id="270" r:id="rId17"/>
  </p:sldIdLst>
  <p:sldSz cx="9144000" cy="6858000" type="screen4x3"/>
  <p:notesSz cx="6797675" cy="9928225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28" autoAdjust="0"/>
    <p:restoredTop sz="94660"/>
  </p:normalViewPr>
  <p:slideViewPr>
    <p:cSldViewPr>
      <p:cViewPr varScale="1">
        <p:scale>
          <a:sx n="107" d="100"/>
          <a:sy n="107" d="100"/>
        </p:scale>
        <p:origin x="-12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202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lasshaldar for topptekst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2 Plasshaldar for dato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2AFA1-910D-40DD-A134-9FE1082D42E8}" type="datetimeFigureOut">
              <a:rPr lang="nn-NO" smtClean="0"/>
              <a:t>04.06.2012</a:t>
            </a:fld>
            <a:endParaRPr lang="nn-NO"/>
          </a:p>
        </p:txBody>
      </p:sp>
      <p:sp>
        <p:nvSpPr>
          <p:cNvPr id="4" name="3 Plasshaldar for botntekst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4 Plasshaldar for lysbiletnummer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7D631-C525-4FB9-868F-1536A41C66D3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37400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b-NO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0B3348-F65A-4C85-A0AF-34735825A30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2626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22AF0B-B628-4803-BE0D-10C173B92ED5}" type="slidenum">
              <a:rPr lang="nb-NO"/>
              <a:pPr/>
              <a:t>1</a:t>
            </a:fld>
            <a:endParaRPr lang="nb-NO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ppmal_blå_liggende_forside_lore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9228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n-NO" noProof="0" smtClean="0"/>
              <a:t>Klikk for å redigere tittelstil</a:t>
            </a:r>
            <a:endParaRPr lang="nb-NO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48063"/>
            <a:ext cx="6400800" cy="19685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pPr lvl="0"/>
            <a:r>
              <a:rPr lang="nn-NO" noProof="0" smtClean="0"/>
              <a:t>Klikk for å redigere undertittelstil i malen</a:t>
            </a:r>
            <a:endParaRPr lang="nb-NO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57340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57340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57340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E7B916C-CF81-40EE-827C-84A95B6C0DDF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Klikk for å redigere tittelstil</a:t>
            </a:r>
            <a:endParaRPr lang="nn-NO"/>
          </a:p>
        </p:txBody>
      </p:sp>
      <p:sp>
        <p:nvSpPr>
          <p:cNvPr id="3" name="2 Plasshaldar for loddrett tekst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n-NO"/>
          </a:p>
        </p:txBody>
      </p:sp>
      <p:sp>
        <p:nvSpPr>
          <p:cNvPr id="4" name="3 Plasshaldar for dat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4 Plasshaldar for botn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5 Plasshaldar for lysbilet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5A0DE-3EAF-4BB5-88B7-257D13193C1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248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Loddrett titte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75312"/>
          </a:xfrm>
        </p:spPr>
        <p:txBody>
          <a:bodyPr vert="eaVert"/>
          <a:lstStyle/>
          <a:p>
            <a:r>
              <a:rPr lang="nn-NO" smtClean="0"/>
              <a:t>Klikk for å redigere tittelstil</a:t>
            </a:r>
            <a:endParaRPr lang="nn-NO"/>
          </a:p>
        </p:txBody>
      </p:sp>
      <p:sp>
        <p:nvSpPr>
          <p:cNvPr id="3" name="2 Plasshaldar for loddrett tekst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75312"/>
          </a:xfrm>
        </p:spPr>
        <p:txBody>
          <a:bodyPr vert="eaVert"/>
          <a:lstStyle/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n-NO"/>
          </a:p>
        </p:txBody>
      </p:sp>
      <p:sp>
        <p:nvSpPr>
          <p:cNvPr id="4" name="3 Plasshaldar for dat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4 Plasshaldar for botn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5 Plasshaldar for lysbilet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D1160-D8C9-457C-9FE2-8E1F89AB2B71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2013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n-NO" smtClean="0"/>
              <a:t>Klikk for å redigere tittelstil</a:t>
            </a:r>
            <a:endParaRPr lang="nn-NO"/>
          </a:p>
        </p:txBody>
      </p:sp>
      <p:sp>
        <p:nvSpPr>
          <p:cNvPr id="3" name="2 Plasshaldar for tekst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349750"/>
          </a:xfrm>
        </p:spPr>
        <p:txBody>
          <a:bodyPr/>
          <a:lstStyle/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n-NO"/>
          </a:p>
        </p:txBody>
      </p:sp>
      <p:sp>
        <p:nvSpPr>
          <p:cNvPr id="4" name="3 Plasshaldar for innhald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9750"/>
          </a:xfrm>
        </p:spPr>
        <p:txBody>
          <a:bodyPr/>
          <a:lstStyle/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n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A0203-0DB9-4846-A3DF-EE428DE5DFA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533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Klikk for å redigere tittelstil</a:t>
            </a:r>
            <a:endParaRPr lang="nn-NO"/>
          </a:p>
        </p:txBody>
      </p:sp>
      <p:sp>
        <p:nvSpPr>
          <p:cNvPr id="3" name="2 Plasshaldar for innhald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n-NO"/>
          </a:p>
        </p:txBody>
      </p:sp>
      <p:sp>
        <p:nvSpPr>
          <p:cNvPr id="4" name="3 Plasshaldar for dat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4 Plasshaldar for botn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5 Plasshaldar for lysbilet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6FB20-ACE3-4489-9C45-340A4580255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045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n-NO" smtClean="0"/>
              <a:t>Klikk for å redigere tittelstil</a:t>
            </a:r>
            <a:endParaRPr lang="nn-NO"/>
          </a:p>
        </p:txBody>
      </p:sp>
      <p:sp>
        <p:nvSpPr>
          <p:cNvPr id="3" name="2 Plasshaldar for tekst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4" name="3 Plasshaldar for dat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4 Plasshaldar for botn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5 Plasshaldar for lysbilet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0E61C-922D-45D6-BC8F-8A4052B1CE1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516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ald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Klikk for å redigere tittelstil</a:t>
            </a:r>
            <a:endParaRPr lang="nn-NO"/>
          </a:p>
        </p:txBody>
      </p:sp>
      <p:sp>
        <p:nvSpPr>
          <p:cNvPr id="3" name="2 Plasshaldar for innhald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n-NO"/>
          </a:p>
        </p:txBody>
      </p:sp>
      <p:sp>
        <p:nvSpPr>
          <p:cNvPr id="4" name="3 Plasshaldar for innhald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n-NO"/>
          </a:p>
        </p:txBody>
      </p:sp>
      <p:sp>
        <p:nvSpPr>
          <p:cNvPr id="5" name="4 Plasshaldar for dat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5 Plasshaldar for botn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6 Plasshaldar for lysbilet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A730B-BA61-46D9-A6AE-9F01470855B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544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Klikk for å redigere tittelstil</a:t>
            </a:r>
            <a:endParaRPr lang="nn-NO"/>
          </a:p>
        </p:txBody>
      </p:sp>
      <p:sp>
        <p:nvSpPr>
          <p:cNvPr id="3" name="2 Plasshaldar for tekst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4" name="3 Plasshaldar for innhald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n-NO"/>
          </a:p>
        </p:txBody>
      </p:sp>
      <p:sp>
        <p:nvSpPr>
          <p:cNvPr id="5" name="4 Plasshaldar for tekst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6" name="5 Plasshaldar for innhald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n-NO"/>
          </a:p>
        </p:txBody>
      </p:sp>
      <p:sp>
        <p:nvSpPr>
          <p:cNvPr id="7" name="6 Plasshaldar for dat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7 Plasshaldar for botn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8 Plasshaldar for lysbilet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2F068-2A5E-4BA1-B073-552093FCAB8B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611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Klikk for å redigere tittelstil</a:t>
            </a:r>
            <a:endParaRPr lang="nn-NO"/>
          </a:p>
        </p:txBody>
      </p:sp>
      <p:sp>
        <p:nvSpPr>
          <p:cNvPr id="3" name="2 Plasshaldar for dat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3 Plasshaldar for botn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4 Plasshaldar for lysbilet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ABC6E-F90C-4976-9E4C-88D343AC454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082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lasshaldar for dat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2 Plasshaldar for botn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3 Plasshaldar for lysbilet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EC966-61E5-4BEA-A9D4-8396B2331BD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991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n-NO" smtClean="0"/>
              <a:t>Klikk for å redigere tittelstil</a:t>
            </a:r>
            <a:endParaRPr lang="nn-NO"/>
          </a:p>
        </p:txBody>
      </p:sp>
      <p:sp>
        <p:nvSpPr>
          <p:cNvPr id="3" name="2 Plasshaldar for innhald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n-NO"/>
          </a:p>
        </p:txBody>
      </p:sp>
      <p:sp>
        <p:nvSpPr>
          <p:cNvPr id="4" name="3 Plasshaldar for tekst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5" name="4 Plasshaldar for dat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5 Plasshaldar for botn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6 Plasshaldar for lysbilet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D0C5C-BB02-4A5F-8282-A4AFC78BCA76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166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n-NO" smtClean="0"/>
              <a:t>Klikk for å redigere tittelstil</a:t>
            </a:r>
            <a:endParaRPr lang="nn-NO"/>
          </a:p>
        </p:txBody>
      </p:sp>
      <p:sp>
        <p:nvSpPr>
          <p:cNvPr id="3" name="2 Plasshaldar for bilete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n-NO" smtClean="0"/>
              <a:t>Klikk ikonet for å leggje til eit bilete</a:t>
            </a:r>
            <a:endParaRPr lang="nn-NO"/>
          </a:p>
        </p:txBody>
      </p:sp>
      <p:sp>
        <p:nvSpPr>
          <p:cNvPr id="4" name="3 Plasshaldar for tekst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5" name="4 Plasshaldar for dat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5 Plasshaldar for botn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6 Plasshaldar for lysbilet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15832-9164-4D49-A8C6-FAC4157AD6E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652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ppmal_blå_liggende_innhold_lore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5949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37424A"/>
                </a:solidFill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9499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7424A"/>
                </a:solidFill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949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7424A"/>
                </a:solidFill>
                <a:latin typeface="+mn-lt"/>
              </a:defRPr>
            </a:lvl1pPr>
          </a:lstStyle>
          <a:p>
            <a:fld id="{E1BEE8EA-B520-46FE-A5F8-28DAF616E94D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424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424A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424A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424A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424A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424A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424A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424A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424A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rgbClr val="37424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7424A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37424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37424A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37424A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37424A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37424A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37424A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37424A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E16 Filefjell</a:t>
            </a:r>
            <a:endParaRPr lang="nb-NO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04.06.2012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Oddvin Ylvisaker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2 Bile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504825"/>
            <a:ext cx="84391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3 Bile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3219450"/>
            <a:ext cx="84391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Revegetering</a:t>
            </a:r>
            <a:endParaRPr lang="nn-NO" smtClean="0"/>
          </a:p>
        </p:txBody>
      </p:sp>
    </p:spTree>
    <p:extLst>
      <p:ext uri="{BB962C8B-B14F-4D97-AF65-F5344CB8AC3E}">
        <p14:creationId xmlns:p14="http://schemas.microsoft.com/office/powerpoint/2010/main" val="283317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E16 Filefjell</a:t>
            </a:r>
            <a:endParaRPr lang="nn-NO" dirty="0"/>
          </a:p>
        </p:txBody>
      </p:sp>
      <p:pic>
        <p:nvPicPr>
          <p:cNvPr id="3" name="2 Bile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156"/>
            <a:ext cx="9144000" cy="655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Eidsbru - Varpe</a:t>
            </a:r>
          </a:p>
        </p:txBody>
      </p:sp>
      <p:pic>
        <p:nvPicPr>
          <p:cNvPr id="18435" name="Picture 4" descr="Oversiktsskis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1124744"/>
            <a:ext cx="5632450" cy="4930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36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E16 Filefjell</a:t>
            </a:r>
            <a:endParaRPr lang="nn-NO" dirty="0"/>
          </a:p>
        </p:txBody>
      </p:sp>
      <p:pic>
        <p:nvPicPr>
          <p:cNvPr id="3" name="2 Bile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156"/>
            <a:ext cx="9144000" cy="655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7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Øye - Eidsbru</a:t>
            </a:r>
          </a:p>
        </p:txBody>
      </p:sp>
      <p:pic>
        <p:nvPicPr>
          <p:cNvPr id="16387" name="Picture 4" descr="Oversikt Øye på skråbilde reduse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106488"/>
            <a:ext cx="6962775" cy="5078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5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E16 Filefjell, plan- og byggeprogram</a:t>
            </a:r>
            <a:endParaRPr lang="nn-NO" dirty="0"/>
          </a:p>
        </p:txBody>
      </p:sp>
      <p:pic>
        <p:nvPicPr>
          <p:cNvPr id="3" name="2 Bile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" y="3539374"/>
            <a:ext cx="9144000" cy="2521185"/>
          </a:xfrm>
          <a:prstGeom prst="rect">
            <a:avLst/>
          </a:prstGeom>
        </p:spPr>
      </p:pic>
      <p:sp>
        <p:nvSpPr>
          <p:cNvPr id="4" name="3 TekstSylinder"/>
          <p:cNvSpPr txBox="1"/>
          <p:nvPr/>
        </p:nvSpPr>
        <p:spPr>
          <a:xfrm>
            <a:off x="6120081" y="3645024"/>
            <a:ext cx="2601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latin typeface="Humnst777 BlkCn BT" pitchFamily="34" charset="0"/>
              </a:rPr>
              <a:t>E16 FILEFJELL</a:t>
            </a:r>
            <a:endParaRPr lang="nn-NO" sz="3200" dirty="0">
              <a:latin typeface="Humnst777 BlkCn BT" pitchFamily="34" charset="0"/>
            </a:endParaRPr>
          </a:p>
        </p:txBody>
      </p:sp>
      <p:graphicFrame>
        <p:nvGraphicFramePr>
          <p:cNvPr id="9" name="8 Tabell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09781"/>
              </p:ext>
            </p:extLst>
          </p:nvPr>
        </p:nvGraphicFramePr>
        <p:xfrm>
          <a:off x="107504" y="1412776"/>
          <a:ext cx="8928980" cy="1656183"/>
        </p:xfrm>
        <a:graphic>
          <a:graphicData uri="http://schemas.openxmlformats.org/drawingml/2006/table">
            <a:tbl>
              <a:tblPr/>
              <a:tblGrid>
                <a:gridCol w="1296144"/>
                <a:gridCol w="504056"/>
                <a:gridCol w="203876"/>
                <a:gridCol w="223384"/>
                <a:gridCol w="223384"/>
                <a:gridCol w="223384"/>
                <a:gridCol w="223384"/>
                <a:gridCol w="223384"/>
                <a:gridCol w="223384"/>
                <a:gridCol w="223384"/>
                <a:gridCol w="223384"/>
                <a:gridCol w="223384"/>
                <a:gridCol w="223384"/>
                <a:gridCol w="223384"/>
                <a:gridCol w="223384"/>
                <a:gridCol w="223384"/>
                <a:gridCol w="223384"/>
                <a:gridCol w="223384"/>
                <a:gridCol w="223384"/>
                <a:gridCol w="223384"/>
                <a:gridCol w="223384"/>
                <a:gridCol w="223384"/>
                <a:gridCol w="223384"/>
                <a:gridCol w="223384"/>
                <a:gridCol w="223384"/>
                <a:gridCol w="223384"/>
                <a:gridCol w="223384"/>
                <a:gridCol w="223384"/>
                <a:gridCol w="223384"/>
                <a:gridCol w="223384"/>
                <a:gridCol w="223384"/>
                <a:gridCol w="223384"/>
                <a:gridCol w="223384"/>
                <a:gridCol w="223384"/>
              </a:tblGrid>
              <a:tr h="189771">
                <a:tc>
                  <a:txBody>
                    <a:bodyPr/>
                    <a:lstStyle/>
                    <a:p>
                      <a:pPr algn="l" fontAlgn="b"/>
                      <a:endParaRPr lang="nn-NO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5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n-N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5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n-N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5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n-N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5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nn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Reguleringsplan</a:t>
                      </a:r>
                    </a:p>
                  </a:txBody>
                  <a:tcPr marL="5929" marR="5929" marT="5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n-N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5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n-N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5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nn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Byggeplan, KS2</a:t>
                      </a:r>
                    </a:p>
                  </a:txBody>
                  <a:tcPr marL="5929" marR="5929" marT="5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n-N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5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n-N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5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nn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Gjennomføring</a:t>
                      </a:r>
                    </a:p>
                  </a:txBody>
                  <a:tcPr marL="5929" marR="5929" marT="5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n-N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5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n-N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5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n-N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5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n-N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5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n-N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5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n-N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5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n-N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5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n-N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5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n-N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5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n-N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5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n-N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5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4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Kostnad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nn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nn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nn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nn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nn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nn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nn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nn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</a:tr>
              <a:tr h="181145">
                <a:tc v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45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Øye - </a:t>
                      </a:r>
                      <a:r>
                        <a:rPr lang="nn-N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Eidsbru</a:t>
                      </a:r>
                      <a:endParaRPr lang="nn-N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4BACC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4BACC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45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Eidsbru</a:t>
                      </a:r>
                      <a:r>
                        <a:rPr lang="nn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Varpebru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45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Varpebru - </a:t>
                      </a:r>
                      <a:r>
                        <a:rPr lang="nn-N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Smedalsosen</a:t>
                      </a:r>
                      <a:endParaRPr lang="nn-N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1 244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370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370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45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Smedalsosen</a:t>
                      </a:r>
                      <a:r>
                        <a:rPr lang="nn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Borlaug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71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Planmidlar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71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Kostnad (2012-kr)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2 405</a:t>
                      </a:r>
                    </a:p>
                  </a:txBody>
                  <a:tcPr marL="5929" marR="5929" marT="5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453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455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</a:t>
                      </a:r>
                    </a:p>
                  </a:txBody>
                  <a:tcPr marL="5929" marR="5929" marT="5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1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Forprosjekt Kongevegen</a:t>
            </a:r>
          </a:p>
        </p:txBody>
      </p:sp>
      <p:pic>
        <p:nvPicPr>
          <p:cNvPr id="48131" name="Picture 4" descr="Aftenposten  12062010  Kongeveg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4750" y="1087438"/>
            <a:ext cx="6840538" cy="5094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18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1" smtClean="0"/>
              <a:t>Innst S nr 300 (2008-2009): s 151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nb-NO" i="1" smtClean="0"/>
              <a:t>	”Flertallet understreker at de tre prosjektene som føres på egne poster, Oslo-Ski, E16 over Filefjell og E6 vest for Alta får en så </a:t>
            </a:r>
            <a:r>
              <a:rPr lang="nb-NO" b="1" i="1" smtClean="0"/>
              <a:t>rask framdrift som det er praktisk mulig med hensyn til planavklaring og rasjonell framdrift</a:t>
            </a:r>
            <a:r>
              <a:rPr lang="nb-NO" i="1" smtClean="0"/>
              <a:t> for prosjektene.”</a:t>
            </a:r>
          </a:p>
        </p:txBody>
      </p:sp>
    </p:spTree>
    <p:extLst>
      <p:ext uri="{BB962C8B-B14F-4D97-AF65-F5344CB8AC3E}">
        <p14:creationId xmlns:p14="http://schemas.microsoft.com/office/powerpoint/2010/main" val="213744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E16 Filefjell</a:t>
            </a:r>
            <a:endParaRPr lang="nn-NO" dirty="0"/>
          </a:p>
        </p:txBody>
      </p:sp>
      <p:pic>
        <p:nvPicPr>
          <p:cNvPr id="3" name="2 Bile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156"/>
            <a:ext cx="9144000" cy="655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Omlegging ved Maristova</a:t>
            </a:r>
          </a:p>
        </p:txBody>
      </p:sp>
      <p:pic>
        <p:nvPicPr>
          <p:cNvPr id="41987" name="Picture 3" descr="20011181_029_Alt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1375" y="1114425"/>
            <a:ext cx="7546975" cy="4986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546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>
                <a:effectLst/>
              </a:rPr>
              <a:t>Høg skjering</a:t>
            </a:r>
            <a:endParaRPr lang="nn-NO" dirty="0">
              <a:effectLst/>
            </a:endParaRPr>
          </a:p>
        </p:txBody>
      </p:sp>
      <p:pic>
        <p:nvPicPr>
          <p:cNvPr id="1026" name="Picture 2" descr="R:\Borlaug-Smedalsosen\Bilder\Skjerinng framfor brøytestasjonen\PB12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9" y="1192505"/>
            <a:ext cx="6772114" cy="507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95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E16 Filefjell</a:t>
            </a:r>
            <a:endParaRPr lang="nn-NO" dirty="0"/>
          </a:p>
        </p:txBody>
      </p:sp>
      <p:pic>
        <p:nvPicPr>
          <p:cNvPr id="3" name="2 Bile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156"/>
            <a:ext cx="9144000" cy="655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8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Varpe - Nystuen</a:t>
            </a:r>
            <a:endParaRPr lang="nn-NO" smtClean="0"/>
          </a:p>
        </p:txBody>
      </p:sp>
      <p:pic>
        <p:nvPicPr>
          <p:cNvPr id="20483" name="Picture 2" descr="Oversiktskart E16 Varpe-Nystu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1133475"/>
            <a:ext cx="762635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95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2 Bile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649288"/>
            <a:ext cx="8266113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Otrøstranda - Nystuen</a:t>
            </a:r>
            <a:endParaRPr lang="nn-NO" smtClean="0"/>
          </a:p>
        </p:txBody>
      </p:sp>
    </p:spTree>
    <p:extLst>
      <p:ext uri="{BB962C8B-B14F-4D97-AF65-F5344CB8AC3E}">
        <p14:creationId xmlns:p14="http://schemas.microsoft.com/office/powerpoint/2010/main" val="20971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Varpe - Nystuen</a:t>
            </a:r>
            <a:endParaRPr lang="nn-NO" smtClean="0"/>
          </a:p>
        </p:txBody>
      </p:sp>
      <p:pic>
        <p:nvPicPr>
          <p:cNvPr id="2" name="1 Bile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86" y="1124745"/>
            <a:ext cx="763123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0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 Statens vegvesen Liggende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 Statens vegvesen Liggende</Template>
  <TotalTime>200</TotalTime>
  <Words>152</Words>
  <Application>Microsoft Office PowerPoint</Application>
  <PresentationFormat>Skjermframsyning (4:3)</PresentationFormat>
  <Paragraphs>250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Lysbilettitlar</vt:lpstr>
      </vt:variant>
      <vt:variant>
        <vt:i4>16</vt:i4>
      </vt:variant>
    </vt:vector>
  </HeadingPairs>
  <TitlesOfParts>
    <vt:vector size="17" baseType="lpstr">
      <vt:lpstr>01 Statens vegvesen Liggende</vt:lpstr>
      <vt:lpstr>E16 Filefjell</vt:lpstr>
      <vt:lpstr>Innst S nr 300 (2008-2009): s 151</vt:lpstr>
      <vt:lpstr>E16 Filefjell</vt:lpstr>
      <vt:lpstr>Omlegging ved Maristova</vt:lpstr>
      <vt:lpstr>Høg skjering</vt:lpstr>
      <vt:lpstr>E16 Filefjell</vt:lpstr>
      <vt:lpstr>Varpe - Nystuen</vt:lpstr>
      <vt:lpstr>Otrøstranda - Nystuen</vt:lpstr>
      <vt:lpstr>Varpe - Nystuen</vt:lpstr>
      <vt:lpstr>Revegetering</vt:lpstr>
      <vt:lpstr>E16 Filefjell</vt:lpstr>
      <vt:lpstr>Eidsbru - Varpe</vt:lpstr>
      <vt:lpstr>E16 Filefjell</vt:lpstr>
      <vt:lpstr>Øye - Eidsbru</vt:lpstr>
      <vt:lpstr>E16 Filefjell, plan- og byggeprogram</vt:lpstr>
      <vt:lpstr>Forprosjekt Kongevegen</vt:lpstr>
    </vt:vector>
  </TitlesOfParts>
  <Company>Statens vegvesen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E16 Filefjell</dc:title>
  <dc:creator>Ylvisaker Oddvin</dc:creator>
  <cp:lastModifiedBy>Ylvisaker Oddvin</cp:lastModifiedBy>
  <cp:revision>19</cp:revision>
  <cp:lastPrinted>2012-06-04T08:05:31Z</cp:lastPrinted>
  <dcterms:created xsi:type="dcterms:W3CDTF">2012-02-17T10:59:33Z</dcterms:created>
  <dcterms:modified xsi:type="dcterms:W3CDTF">2012-06-04T08:12:59Z</dcterms:modified>
</cp:coreProperties>
</file>